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FF"/>
    <a:srgbClr val="99FF99"/>
    <a:srgbClr val="FFFF66"/>
    <a:srgbClr val="BE066F"/>
    <a:srgbClr val="FFFDFE"/>
    <a:srgbClr val="FFFDFF"/>
    <a:srgbClr val="FFFD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1C29-E3C2-466D-AC2A-77A32B929504}" type="datetimeFigureOut">
              <a:rPr lang="cs-CZ"/>
              <a:pPr>
                <a:defRPr/>
              </a:pPr>
              <a:t>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404B0-FEB6-4601-B94D-483F7E066F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62F92-112E-4AF5-8852-55AC45D27534}" type="datetimeFigureOut">
              <a:rPr lang="cs-CZ"/>
              <a:pPr>
                <a:defRPr/>
              </a:pPr>
              <a:t>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E340-082C-4217-833D-0CFCB4FE9C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1E25A-D8DF-44CA-9C75-7CBDB5A0EE0A}" type="datetimeFigureOut">
              <a:rPr lang="cs-CZ"/>
              <a:pPr>
                <a:defRPr/>
              </a:pPr>
              <a:t>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C499-408B-4C13-A922-3B63871871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6D69-23D0-4159-925E-76FA9BF08DDD}" type="datetimeFigureOut">
              <a:rPr lang="cs-CZ"/>
              <a:pPr>
                <a:defRPr/>
              </a:pPr>
              <a:t>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50AB1-7BE1-425D-80D0-E87D42A702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08789-929F-480B-B87C-1C97C692D1B4}" type="datetimeFigureOut">
              <a:rPr lang="cs-CZ"/>
              <a:pPr>
                <a:defRPr/>
              </a:pPr>
              <a:t>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3C7E-2D68-4F4E-A3FA-583827053A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D2DE-99A4-4954-99E7-B3D27ECC10F0}" type="datetimeFigureOut">
              <a:rPr lang="cs-CZ"/>
              <a:pPr>
                <a:defRPr/>
              </a:pPr>
              <a:t>8.12.2011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E6D55-9323-4DFE-8BDE-088918623E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8A906-DA77-43EF-91CF-9BBD617C027F}" type="datetimeFigureOut">
              <a:rPr lang="cs-CZ"/>
              <a:pPr>
                <a:defRPr/>
              </a:pPr>
              <a:t>8.12.2011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4E87D-EA6F-45A4-BDDF-EF47EFE53A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15C4-64A4-4E86-81C2-C7C620F8B24E}" type="datetimeFigureOut">
              <a:rPr lang="cs-CZ"/>
              <a:pPr>
                <a:defRPr/>
              </a:pPr>
              <a:t>8.12.2011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F090F-848B-47D1-AADB-A0A08029C3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3532-B8FB-41B0-A4BE-A25AC1FBA71C}" type="datetimeFigureOut">
              <a:rPr lang="cs-CZ"/>
              <a:pPr>
                <a:defRPr/>
              </a:pPr>
              <a:t>8.12.2011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30C63-6BD2-4185-A37D-E0665C6DF3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77FE3-7906-453D-AA0D-4A6B8986B13E}" type="datetimeFigureOut">
              <a:rPr lang="cs-CZ"/>
              <a:pPr>
                <a:defRPr/>
              </a:pPr>
              <a:t>8.12.2011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8603-26C0-4480-99CC-7CE57B25F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B1360-09BA-4B61-86C2-DFE00A8626F2}" type="datetimeFigureOut">
              <a:rPr lang="cs-CZ"/>
              <a:pPr>
                <a:defRPr/>
              </a:pPr>
              <a:t>8.12.2011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159A0-FB68-4B68-8A46-3648C4DFEE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1B95C3-179A-4F5D-92FB-A01DFD8B1539}" type="datetimeFigureOut">
              <a:rPr lang="cs-CZ"/>
              <a:pPr>
                <a:defRPr/>
              </a:pPr>
              <a:t>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2E5CE8-AD64-4C1D-BD81-2E701EB6D4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C:\Users\Admin\AppData\Local\Microsoft\Windows\Temporary Internet Files\Content.IE5\QIBMB860\MC90028073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8513"/>
            <a:ext cx="1622425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14313"/>
            <a:ext cx="9144000" cy="748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3" descr="C:\Users\Admin\AppData\Local\Microsoft\Windows\Temporary Internet Files\Content.IE5\QIBMB860\MC90028073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5338"/>
            <a:ext cx="1622425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4" descr="C:\Users\Admin\AppData\Local\Microsoft\Windows\Temporary Internet Files\Content.IE5\DNN2WEBW\MC90036074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2038" y="5027613"/>
            <a:ext cx="1508125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395536" y="285728"/>
            <a:ext cx="8352927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 </a:t>
            </a:r>
            <a:r>
              <a:rPr lang="cs-CZ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P</a:t>
            </a:r>
            <a:r>
              <a:rPr lang="cs-CZ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O</a:t>
            </a:r>
            <a:r>
              <a:rPr lang="cs-CZ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Z</a:t>
            </a:r>
            <a:r>
              <a:rPr lang="cs-CZ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V</a:t>
            </a:r>
            <a:r>
              <a:rPr lang="cs-CZ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Á</a:t>
            </a:r>
            <a:r>
              <a:rPr lang="cs-CZ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N</a:t>
            </a:r>
            <a:r>
              <a:rPr lang="cs-CZ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K</a:t>
            </a:r>
            <a:r>
              <a:rPr lang="cs-CZ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A</a:t>
            </a:r>
            <a:r>
              <a:rPr lang="cs-CZ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na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předvánoční </a:t>
            </a:r>
            <a:r>
              <a:rPr lang="cs-CZ" sz="24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squarové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 tancování, které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se uskuteční v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Domečku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dne 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21. prosince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v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17.00 hod.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valašského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času</a:t>
            </a:r>
            <a:endParaRPr lang="cs-CZ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577013" y="2686050"/>
            <a:ext cx="1841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788024" y="2500306"/>
            <a:ext cx="4240722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S sebou: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- dobrou náladu,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odhodlání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tančit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a vítězit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 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- nějaký 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"vysoce hodnotný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"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dárek pod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stromek </a:t>
            </a:r>
            <a:endParaRPr lang="cs-CZ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 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-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něco do krku a do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žaludku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FF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(nejlépe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FF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ze svých domácích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 </a:t>
            </a: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FF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zásob)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- všichni jsou vítáni</a:t>
            </a:r>
            <a:endParaRPr lang="cs-CZ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>
          <a:xfrm flipH="1">
            <a:off x="3786182" y="6143644"/>
            <a:ext cx="535781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Kdo nepřijde,ten také neodejde…</a:t>
            </a:r>
            <a:endParaRPr lang="cs-CZ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Calibri</vt:lpstr>
      <vt:lpstr>Arial</vt:lpstr>
      <vt:lpstr>Motiv systému Office</vt:lpstr>
      <vt:lpstr>Snímek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-</cp:lastModifiedBy>
  <cp:revision>31</cp:revision>
  <dcterms:created xsi:type="dcterms:W3CDTF">2011-12-06T19:51:05Z</dcterms:created>
  <dcterms:modified xsi:type="dcterms:W3CDTF">2011-12-08T22:32:42Z</dcterms:modified>
</cp:coreProperties>
</file>