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66FFFF"/>
    <a:srgbClr val="99FF99"/>
    <a:srgbClr val="FFFF66"/>
    <a:srgbClr val="BE066F"/>
    <a:srgbClr val="FFFDFE"/>
    <a:srgbClr val="FFFDFF"/>
    <a:srgbClr val="FFFDF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05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E1C29-E3C2-466D-AC2A-77A32B929504}" type="datetimeFigureOut">
              <a:rPr lang="cs-CZ"/>
              <a:pPr>
                <a:defRPr/>
              </a:pPr>
              <a:t>8.12.2011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404B0-FEB6-4601-B94D-483F7E066FE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62F92-112E-4AF5-8852-55AC45D27534}" type="datetimeFigureOut">
              <a:rPr lang="cs-CZ"/>
              <a:pPr>
                <a:defRPr/>
              </a:pPr>
              <a:t>8.12.2011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EE340-082C-4217-833D-0CFCB4FE9C9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1E25A-D8DF-44CA-9C75-7CBDB5A0EE0A}" type="datetimeFigureOut">
              <a:rPr lang="cs-CZ"/>
              <a:pPr>
                <a:defRPr/>
              </a:pPr>
              <a:t>8.12.2011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CC499-408B-4C13-A922-3B63871871E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A6D69-23D0-4159-925E-76FA9BF08DDD}" type="datetimeFigureOut">
              <a:rPr lang="cs-CZ"/>
              <a:pPr>
                <a:defRPr/>
              </a:pPr>
              <a:t>8.12.2011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50AB1-7BE1-425D-80D0-E87D42A702E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08789-929F-480B-B87C-1C97C692D1B4}" type="datetimeFigureOut">
              <a:rPr lang="cs-CZ"/>
              <a:pPr>
                <a:defRPr/>
              </a:pPr>
              <a:t>8.12.2011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73C7E-2D68-4F4E-A3FA-583827053AB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8D2DE-99A4-4954-99E7-B3D27ECC10F0}" type="datetimeFigureOut">
              <a:rPr lang="cs-CZ"/>
              <a:pPr>
                <a:defRPr/>
              </a:pPr>
              <a:t>8.12.2011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E6D55-9323-4DFE-8BDE-088918623E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8A906-DA77-43EF-91CF-9BBD617C027F}" type="datetimeFigureOut">
              <a:rPr lang="cs-CZ"/>
              <a:pPr>
                <a:defRPr/>
              </a:pPr>
              <a:t>8.12.2011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4E87D-EA6F-45A4-BDDF-EF47EFE53A3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515C4-64A4-4E86-81C2-C7C620F8B24E}" type="datetimeFigureOut">
              <a:rPr lang="cs-CZ"/>
              <a:pPr>
                <a:defRPr/>
              </a:pPr>
              <a:t>8.12.2011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F090F-848B-47D1-AADB-A0A08029C36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3532-B8FB-41B0-A4BE-A25AC1FBA71C}" type="datetimeFigureOut">
              <a:rPr lang="cs-CZ"/>
              <a:pPr>
                <a:defRPr/>
              </a:pPr>
              <a:t>8.12.2011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30C63-6BD2-4185-A37D-E0665C6DF3A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77FE3-7906-453D-AA0D-4A6B8986B13E}" type="datetimeFigureOut">
              <a:rPr lang="cs-CZ"/>
              <a:pPr>
                <a:defRPr/>
              </a:pPr>
              <a:t>8.12.2011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88603-26C0-4480-99CC-7CE57B25F1A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B1360-09BA-4B61-86C2-DFE00A8626F2}" type="datetimeFigureOut">
              <a:rPr lang="cs-CZ"/>
              <a:pPr>
                <a:defRPr/>
              </a:pPr>
              <a:t>8.12.2011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159A0-FB68-4B68-8A46-3648C4DFEED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41B95C3-179A-4F5D-92FB-A01DFD8B1539}" type="datetimeFigureOut">
              <a:rPr lang="cs-CZ"/>
              <a:pPr>
                <a:defRPr/>
              </a:pPr>
              <a:t>8.12.2011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F2E5CE8-AD64-4C1D-BD81-2E701EB6D4B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4" descr="C:\Users\Admin\AppData\Local\Microsoft\Windows\Temporary Internet Files\Content.IE5\QIBMB860\MC900280734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3338513"/>
            <a:ext cx="1622425" cy="251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smtClean="0"/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mtClean="0"/>
          </a:p>
        </p:txBody>
      </p:sp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214313"/>
            <a:ext cx="9144000" cy="748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3" descr="C:\Users\Admin\AppData\Local\Microsoft\Windows\Temporary Internet Files\Content.IE5\QIBMB860\MC900280734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3335338"/>
            <a:ext cx="1622425" cy="251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4" descr="C:\Users\Admin\AppData\Local\Microsoft\Windows\Temporary Internet Files\Content.IE5\DNN2WEBW\MC900360744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2038" y="5027613"/>
            <a:ext cx="1508125" cy="183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délník 5"/>
          <p:cNvSpPr/>
          <p:nvPr/>
        </p:nvSpPr>
        <p:spPr>
          <a:xfrm>
            <a:off x="395536" y="285728"/>
            <a:ext cx="8352927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</a:rPr>
              <a:t> </a:t>
            </a:r>
            <a:r>
              <a:rPr lang="cs-CZ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FF66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</a:rPr>
              <a:t>P</a:t>
            </a:r>
            <a:r>
              <a:rPr lang="cs-CZ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</a:rPr>
              <a:t>O</a:t>
            </a:r>
            <a:r>
              <a:rPr lang="cs-CZ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</a:rPr>
              <a:t>Z</a:t>
            </a:r>
            <a:r>
              <a:rPr lang="cs-CZ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</a:rPr>
              <a:t>V</a:t>
            </a:r>
            <a:r>
              <a:rPr lang="cs-CZ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</a:rPr>
              <a:t>Á</a:t>
            </a:r>
            <a:r>
              <a:rPr lang="cs-CZ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</a:rPr>
              <a:t>N</a:t>
            </a:r>
            <a:r>
              <a:rPr lang="cs-CZ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</a:rPr>
              <a:t>K</a:t>
            </a:r>
            <a:r>
              <a:rPr lang="cs-CZ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</a:rPr>
              <a:t>A</a:t>
            </a:r>
            <a:r>
              <a:rPr lang="cs-CZ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</a:rPr>
              <a:t>na </a:t>
            </a: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</a:rPr>
              <a:t>předvánoční </a:t>
            </a:r>
            <a:r>
              <a:rPr lang="cs-CZ" sz="24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</a:rPr>
              <a:t>squarové</a:t>
            </a: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</a:rPr>
              <a:t> tancování, které </a:t>
            </a: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</a:rPr>
              <a:t>se uskuteční v </a:t>
            </a: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</a:rPr>
              <a:t>Domečku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</a:rPr>
              <a:t> </a:t>
            </a: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</a:rPr>
              <a:t>dne  </a:t>
            </a: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</a:rPr>
              <a:t>21. prosince </a:t>
            </a: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</a:rPr>
              <a:t>v </a:t>
            </a: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</a:rPr>
              <a:t>17.00 hod. </a:t>
            </a: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</a:rPr>
              <a:t>valašského </a:t>
            </a: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</a:rPr>
              <a:t>času</a:t>
            </a:r>
            <a:endParaRPr lang="cs-CZ" sz="2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Arial Black" pitchFamily="34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6577013" y="2686050"/>
            <a:ext cx="18415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4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+mn-lt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4788024" y="2500306"/>
            <a:ext cx="4240722" cy="34163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S sebou: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- dobrou náladu, </a:t>
            </a: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odhodlání </a:t>
            </a: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tančit </a:t>
            </a: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a vítězit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  </a:t>
            </a: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- nějaký  </a:t>
            </a: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"vysoce hodnotný</a:t>
            </a: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" </a:t>
            </a: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 </a:t>
            </a: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dárek pod </a:t>
            </a: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stromek </a:t>
            </a:r>
            <a:endParaRPr lang="cs-CZ" sz="2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  </a:t>
            </a: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- </a:t>
            </a: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něco do krku a do </a:t>
            </a: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žaludku </a:t>
            </a: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99FF99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(nejlépe </a:t>
            </a: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99FF99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ze svých domácích</a:t>
            </a: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 </a:t>
            </a: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66FFF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zásob)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- všichni jsou vítáni</a:t>
            </a:r>
            <a:endParaRPr lang="cs-CZ" sz="2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33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+mn-lt"/>
            </a:endParaRPr>
          </a:p>
        </p:txBody>
      </p:sp>
      <p:sp>
        <p:nvSpPr>
          <p:cNvPr id="7" name="Obdélník 6"/>
          <p:cNvSpPr/>
          <p:nvPr/>
        </p:nvSpPr>
        <p:spPr>
          <a:xfrm flipH="1">
            <a:off x="3786182" y="6143644"/>
            <a:ext cx="5357818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Kdo nepřijde,ten také neodejde…</a:t>
            </a:r>
            <a:endParaRPr lang="cs-CZ" sz="28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</TotalTime>
  <Words>0</Words>
  <Application>Microsoft Office PowerPoint</Application>
  <PresentationFormat>Předvádění na obrazovce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Šablona návrhu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Calibri</vt:lpstr>
      <vt:lpstr>Arial</vt:lpstr>
      <vt:lpstr>Motiv systému Office</vt:lpstr>
      <vt:lpstr>Snímek 1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Admin</dc:creator>
  <cp:lastModifiedBy>-</cp:lastModifiedBy>
  <cp:revision>31</cp:revision>
  <dcterms:created xsi:type="dcterms:W3CDTF">2011-12-06T19:51:05Z</dcterms:created>
  <dcterms:modified xsi:type="dcterms:W3CDTF">2011-12-08T22:32:42Z</dcterms:modified>
</cp:coreProperties>
</file>